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08" r:id="rId2"/>
    <p:sldId id="256" r:id="rId3"/>
    <p:sldId id="258" r:id="rId4"/>
    <p:sldId id="292" r:id="rId5"/>
    <p:sldId id="261" r:id="rId6"/>
    <p:sldId id="262" r:id="rId7"/>
    <p:sldId id="263" r:id="rId8"/>
    <p:sldId id="289" r:id="rId9"/>
    <p:sldId id="264" r:id="rId10"/>
    <p:sldId id="291" r:id="rId11"/>
    <p:sldId id="265" r:id="rId12"/>
    <p:sldId id="266" r:id="rId13"/>
    <p:sldId id="270" r:id="rId14"/>
    <p:sldId id="271" r:id="rId15"/>
    <p:sldId id="282" r:id="rId16"/>
    <p:sldId id="272" r:id="rId17"/>
    <p:sldId id="273" r:id="rId18"/>
    <p:sldId id="274" r:id="rId19"/>
    <p:sldId id="275" r:id="rId20"/>
    <p:sldId id="269" r:id="rId21"/>
    <p:sldId id="277" r:id="rId22"/>
    <p:sldId id="290" r:id="rId23"/>
    <p:sldId id="279" r:id="rId24"/>
    <p:sldId id="293" r:id="rId25"/>
    <p:sldId id="280" r:id="rId26"/>
    <p:sldId id="281" r:id="rId27"/>
    <p:sldId id="283" r:id="rId28"/>
    <p:sldId id="284" r:id="rId29"/>
    <p:sldId id="286" r:id="rId30"/>
    <p:sldId id="257" r:id="rId31"/>
    <p:sldId id="288" r:id="rId32"/>
    <p:sldId id="302" r:id="rId33"/>
    <p:sldId id="303" r:id="rId34"/>
    <p:sldId id="304" r:id="rId35"/>
    <p:sldId id="305" r:id="rId36"/>
    <p:sldId id="306" r:id="rId37"/>
    <p:sldId id="307" r:id="rId3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Tempus Sans ITC" panose="04020404030D07020202" pitchFamily="8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Tempus Sans ITC" panose="04020404030D07020202" pitchFamily="8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Tempus Sans ITC" panose="04020404030D07020202" pitchFamily="8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Tempus Sans ITC" panose="04020404030D07020202" pitchFamily="8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i="1" kern="1200">
        <a:solidFill>
          <a:schemeClr val="tx1"/>
        </a:solidFill>
        <a:latin typeface="Tempus Sans ITC" panose="04020404030D07020202" pitchFamily="82" charset="0"/>
        <a:ea typeface="+mn-ea"/>
        <a:cs typeface="+mn-cs"/>
      </a:defRPr>
    </a:lvl5pPr>
    <a:lvl6pPr marL="2286000" algn="l" defTabSz="914400" rtl="0" eaLnBrk="1" latinLnBrk="0" hangingPunct="1">
      <a:defRPr sz="2400" b="1" i="1" kern="1200">
        <a:solidFill>
          <a:schemeClr val="tx1"/>
        </a:solidFill>
        <a:latin typeface="Tempus Sans ITC" panose="04020404030D07020202" pitchFamily="82" charset="0"/>
        <a:ea typeface="+mn-ea"/>
        <a:cs typeface="+mn-cs"/>
      </a:defRPr>
    </a:lvl6pPr>
    <a:lvl7pPr marL="2743200" algn="l" defTabSz="914400" rtl="0" eaLnBrk="1" latinLnBrk="0" hangingPunct="1">
      <a:defRPr sz="2400" b="1" i="1" kern="1200">
        <a:solidFill>
          <a:schemeClr val="tx1"/>
        </a:solidFill>
        <a:latin typeface="Tempus Sans ITC" panose="04020404030D07020202" pitchFamily="82" charset="0"/>
        <a:ea typeface="+mn-ea"/>
        <a:cs typeface="+mn-cs"/>
      </a:defRPr>
    </a:lvl7pPr>
    <a:lvl8pPr marL="3200400" algn="l" defTabSz="914400" rtl="0" eaLnBrk="1" latinLnBrk="0" hangingPunct="1">
      <a:defRPr sz="2400" b="1" i="1" kern="1200">
        <a:solidFill>
          <a:schemeClr val="tx1"/>
        </a:solidFill>
        <a:latin typeface="Tempus Sans ITC" panose="04020404030D07020202" pitchFamily="82" charset="0"/>
        <a:ea typeface="+mn-ea"/>
        <a:cs typeface="+mn-cs"/>
      </a:defRPr>
    </a:lvl8pPr>
    <a:lvl9pPr marL="3657600" algn="l" defTabSz="914400" rtl="0" eaLnBrk="1" latinLnBrk="0" hangingPunct="1">
      <a:defRPr sz="2400" b="1" i="1" kern="1200">
        <a:solidFill>
          <a:schemeClr val="tx1"/>
        </a:solidFill>
        <a:latin typeface="Tempus Sans ITC" panose="04020404030D07020202" pitchFamily="8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B57"/>
    <a:srgbClr val="CC3300"/>
    <a:srgbClr val="FFCCFF"/>
    <a:srgbClr val="B2B2B2"/>
    <a:srgbClr val="CE9C6A"/>
    <a:srgbClr val="993300"/>
    <a:srgbClr val="9966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1" autoAdjust="0"/>
    <p:restoredTop sz="95337" autoAdjust="0"/>
  </p:normalViewPr>
  <p:slideViewPr>
    <p:cSldViewPr>
      <p:cViewPr varScale="1">
        <p:scale>
          <a:sx n="39" d="100"/>
          <a:sy n="39" d="100"/>
        </p:scale>
        <p:origin x="1332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3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 altLang="en-U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FECE10E3-D195-431D-AB41-0A36FDB1A6DE}" type="datetimeFigureOut">
              <a:rPr lang="en-US" altLang="en-US"/>
              <a:pPr/>
              <a:t>3/8/2015</a:t>
            </a:fld>
            <a:endParaRPr lang="en-US" altLang="en-US"/>
          </a:p>
        </p:txBody>
      </p:sp>
      <p:sp>
        <p:nvSpPr>
          <p:cNvPr id="532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 altLang="en-U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95F529C9-FDAC-4571-B14B-CEDA69F622A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11379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5508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66444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800186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4960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37430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93731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22959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00442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00865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79441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72480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95320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529449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04168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98731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85384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4675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459902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935395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252636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0630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92505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42452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43706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3641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19766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1043773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085402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135526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538962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215830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091541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290835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826815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022769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101964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427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ar-M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ar-M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005C0C-BD23-4D02-B033-51360CDF3421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09828736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ar-M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ar-M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829DBB-209D-4BCC-AFAC-9EE1BB71856D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556767988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ar-M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49F3E6-9271-479B-9764-828194A99D4D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619010904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ar-M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ar-M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ar-M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72A881-A498-4412-94F5-23933F365FC9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133632854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ar-M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ar-M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ar-M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646351-77F0-48A5-AB1C-7C43EE0E1A61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615636512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ar-M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55347D-2AC6-4E70-A038-21468E33DFD2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704446646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12CE52-4866-40B6-A231-1DCF7CD367D3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045484393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ar-M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ar-M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7461B8-6808-4264-8FD1-FA4570DA7E38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144078601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ar-M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ar-M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EEED67-B00B-4FE8-8E93-72A37FBE11EC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028327768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ar-M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ar-M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5F9EB8-B9CC-424B-83B9-0C7CD1EE1A02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230682174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ar-M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ar-M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3BF69-2152-420E-A450-85F9754376A2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445446140"/>
      </p:ext>
    </p:extLst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ar-M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ar-M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ar-M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24F519-51BF-4981-8DEC-5796CFF725C8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134886468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i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>
                <a:latin typeface="Times New Roman" panose="02020603050405020304" pitchFamily="18" charset="0"/>
              </a:defRPr>
            </a:lvl1pPr>
          </a:lstStyle>
          <a:p>
            <a:fld id="{C34B30C9-3695-4530-9031-D7FCDCE45CA1}" type="slidenum">
              <a:rPr lang="es-ES" altLang="en-US"/>
              <a:pPr/>
              <a:t>‹#›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ransition spd="slow"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ar-M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374079_DBNOGNVDDB8UMJI6GYSN5J7KCQU2NE_orchidees-dec-07-016_H182215_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428625"/>
            <a:ext cx="7858125" cy="589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107062-101ed1b4a6ba02c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0"/>
            <a:ext cx="8839200" cy="5370513"/>
          </a:xfrm>
          <a:prstGeom prst="rect">
            <a:avLst/>
          </a:prstGeom>
          <a:noFill/>
          <a:ln w="9525">
            <a:solidFill>
              <a:srgbClr val="9966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3927475" y="908050"/>
            <a:ext cx="450373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9pPr>
          </a:lstStyle>
          <a:p>
            <a:pPr eaLnBrk="1" hangingPunct="1"/>
            <a:r>
              <a:rPr lang="en-US" altLang="en-US" sz="480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Be A Woman</a:t>
            </a:r>
            <a:endParaRPr lang="es-ES" altLang="en-US" sz="4800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>
    <p:sndAc>
      <p:stSnd loop="1">
        <p:snd r:embed="rId3" name="06-Glorianna ( Hymn A La Femme )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violinist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8035925" cy="5578475"/>
          </a:xfrm>
          <a:prstGeom prst="rect">
            <a:avLst/>
          </a:prstGeom>
          <a:noFill/>
          <a:ln w="9525">
            <a:solidFill>
              <a:srgbClr val="33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962400" y="3200400"/>
            <a:ext cx="4267200" cy="2657475"/>
          </a:xfrm>
          <a:prstGeom prst="rect">
            <a:avLst/>
          </a:prstGeom>
          <a:solidFill>
            <a:srgbClr val="DDDDDD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9pPr>
          </a:lstStyle>
          <a:p>
            <a:pPr algn="ctr" eaLnBrk="1" hangingPunct="1"/>
            <a:r>
              <a:rPr lang="es-ES" altLang="en-US" sz="21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recognition of women of all ages and nationalities, and especially those who, against all odds, persevere in loving, dreaming, and battling for a better world.  The theme music is by Vengelis, a Greek composer, and is entitled “Glorianna – Hymn To Women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ajastan, India"/>
          <p:cNvPicPr>
            <a:picLocks noChangeAspect="1" noChangeArrowheads="1"/>
          </p:cNvPicPr>
          <p:nvPr/>
        </p:nvPicPr>
        <p:blipFill>
          <a:blip r:embed="rId3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33400"/>
            <a:ext cx="8802688" cy="5819775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36703513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3" y="457200"/>
            <a:ext cx="8802687" cy="5997575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827b-19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"/>
            <a:ext cx="8802688" cy="6072188"/>
          </a:xfrm>
          <a:prstGeom prst="rect">
            <a:avLst/>
          </a:prstGeom>
          <a:noFill/>
          <a:ln w="9525">
            <a:solidFill>
              <a:srgbClr val="99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sc_5119ws_mini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33400"/>
            <a:ext cx="8799513" cy="5843588"/>
          </a:xfrm>
          <a:prstGeom prst="rect">
            <a:avLst/>
          </a:prstGeom>
          <a:noFill/>
          <a:ln w="9525">
            <a:solidFill>
              <a:srgbClr val="CE9C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50347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3" y="533400"/>
            <a:ext cx="8802687" cy="5867400"/>
          </a:xfrm>
          <a:prstGeom prst="rect">
            <a:avLst/>
          </a:prstGeom>
          <a:noFill/>
          <a:ln w="9525">
            <a:solidFill>
              <a:srgbClr val="9966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sc_9421_te_jpg"/>
          <p:cNvPicPr>
            <a:picLocks noChangeAspect="1" noChangeArrowheads="1"/>
          </p:cNvPicPr>
          <p:nvPr/>
        </p:nvPicPr>
        <p:blipFill>
          <a:blip r:embed="rId3">
            <a:lum bright="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33400"/>
            <a:ext cx="8831263" cy="5870575"/>
          </a:xfrm>
          <a:prstGeom prst="rect">
            <a:avLst/>
          </a:prstGeom>
          <a:noFill/>
          <a:ln w="9525">
            <a:solidFill>
              <a:srgbClr val="B2B2B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ken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85800"/>
            <a:ext cx="8816975" cy="5491163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scn29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777288" cy="6583363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nn_old_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533400"/>
            <a:ext cx="8831262" cy="5824538"/>
          </a:xfrm>
          <a:prstGeom prst="rect">
            <a:avLst/>
          </a:prstGeom>
          <a:noFill/>
          <a:ln w="9525">
            <a:solidFill>
              <a:srgbClr val="6666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aos2_014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805863" cy="6545263"/>
          </a:xfrm>
          <a:prstGeom prst="rect">
            <a:avLst/>
          </a:prstGeom>
          <a:noFill/>
          <a:ln w="9525">
            <a:solidFill>
              <a:srgbClr val="33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loucook96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3" y="147638"/>
            <a:ext cx="8778875" cy="6561137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tomatowom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33400"/>
            <a:ext cx="8820150" cy="58499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isione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544513"/>
            <a:ext cx="8824912" cy="578008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okhara_fiel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57200"/>
            <a:ext cx="8828088" cy="5935663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apa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0"/>
            <a:ext cx="8834438" cy="5372100"/>
          </a:xfrm>
          <a:prstGeom prst="rect">
            <a:avLst/>
          </a:prstGeom>
          <a:noFill/>
          <a:ln w="9525">
            <a:solidFill>
              <a:srgbClr val="99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in título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8629650" cy="6588125"/>
          </a:xfrm>
          <a:prstGeom prst="rect">
            <a:avLst/>
          </a:prstGeom>
          <a:noFill/>
          <a:ln w="9525">
            <a:solidFill>
              <a:srgbClr val="33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kobieta_modlaca_sie_tehr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890588"/>
            <a:ext cx="8816975" cy="5213350"/>
          </a:xfrm>
          <a:prstGeom prst="rect">
            <a:avLst/>
          </a:prstGeom>
          <a:noFill/>
          <a:ln w="9525">
            <a:solidFill>
              <a:srgbClr val="FF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Sin título10"/>
          <p:cNvPicPr>
            <a:picLocks noChangeAspect="1" noChangeArrowheads="1"/>
          </p:cNvPicPr>
          <p:nvPr/>
        </p:nvPicPr>
        <p:blipFill>
          <a:blip r:embed="rId3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33400"/>
            <a:ext cx="8810625" cy="5819775"/>
          </a:xfrm>
          <a:prstGeom prst="rect">
            <a:avLst/>
          </a:prstGeom>
          <a:noFill/>
          <a:ln w="9525">
            <a:solidFill>
              <a:srgbClr val="B2B2B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implejo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98438"/>
            <a:ext cx="8820150" cy="6461125"/>
          </a:xfrm>
          <a:prstGeom prst="rect">
            <a:avLst/>
          </a:prstGeom>
          <a:noFill/>
          <a:ln w="9525">
            <a:solidFill>
              <a:srgbClr val="66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in título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34988"/>
            <a:ext cx="8805863" cy="5865812"/>
          </a:xfrm>
          <a:prstGeom prst="rect">
            <a:avLst/>
          </a:prstGeom>
          <a:noFill/>
          <a:ln w="9525">
            <a:solidFill>
              <a:srgbClr val="99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amorincondicion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3" y="152400"/>
            <a:ext cx="8535987" cy="657225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in título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468313"/>
            <a:ext cx="8828087" cy="5932487"/>
          </a:xfrm>
          <a:prstGeom prst="rect">
            <a:avLst/>
          </a:prstGeom>
          <a:noFill/>
          <a:ln w="9525">
            <a:solidFill>
              <a:srgbClr val="FF99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Sin título8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828088" cy="6562725"/>
          </a:xfrm>
          <a:prstGeom prst="rect">
            <a:avLst/>
          </a:prstGeom>
          <a:noFill/>
          <a:ln w="9525">
            <a:solidFill>
              <a:srgbClr val="FF99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two-40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14375"/>
            <a:ext cx="8816975" cy="5457825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trekearth-927-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228600"/>
            <a:ext cx="8601075" cy="6440488"/>
          </a:xfrm>
          <a:prstGeom prst="rect">
            <a:avLst/>
          </a:prstGeom>
          <a:noFill/>
          <a:ln w="9525">
            <a:solidFill>
              <a:srgbClr val="33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weaving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33400"/>
            <a:ext cx="8816975" cy="5918200"/>
          </a:xfrm>
          <a:prstGeom prst="rect">
            <a:avLst/>
          </a:prstGeom>
          <a:noFill/>
          <a:ln w="9525">
            <a:solidFill>
              <a:srgbClr val="9933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_41667746_07malawi_shiangp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150" y="184150"/>
            <a:ext cx="6488113" cy="648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Sin título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23863"/>
            <a:ext cx="8788400" cy="5976937"/>
          </a:xfrm>
          <a:prstGeom prst="rect">
            <a:avLst/>
          </a:prstGeom>
          <a:noFill/>
          <a:ln w="9525">
            <a:solidFill>
              <a:srgbClr val="FFBB5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908050"/>
            <a:ext cx="8229600" cy="55816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fr-FR" altLang="en-US" sz="3600" b="1" smtClean="0">
                <a:solidFill>
                  <a:srgbClr val="7030A0"/>
                </a:solidFill>
              </a:rPr>
              <a:t>Women have energy that amazes men</a:t>
            </a:r>
            <a:r>
              <a:rPr lang="fr-FR" altLang="en-US" b="1" smtClean="0">
                <a:solidFill>
                  <a:srgbClr val="008080"/>
                </a:solidFill>
              </a:rPr>
              <a:t>. </a:t>
            </a:r>
          </a:p>
          <a:p>
            <a:pPr algn="ctr" eaLnBrk="1" hangingPunct="1">
              <a:buFontTx/>
              <a:buNone/>
            </a:pPr>
            <a:endParaRPr lang="fr-FR" altLang="en-US" b="1" smtClean="0">
              <a:solidFill>
                <a:srgbClr val="008080"/>
              </a:solidFill>
            </a:endParaRPr>
          </a:p>
          <a:p>
            <a:pPr algn="ctr" eaLnBrk="1" hangingPunct="1">
              <a:buFontTx/>
              <a:buNone/>
            </a:pPr>
            <a:r>
              <a:rPr lang="fr-FR" altLang="en-US" b="1" smtClean="0">
                <a:solidFill>
                  <a:srgbClr val="008080"/>
                </a:solidFill>
              </a:rPr>
              <a:t>They meet difficulties and manage serious problems, while remaining cheerful, loving, and joyous. </a:t>
            </a:r>
          </a:p>
          <a:p>
            <a:pPr algn="ctr" eaLnBrk="1" hangingPunct="1">
              <a:buFontTx/>
              <a:buNone/>
            </a:pPr>
            <a:endParaRPr lang="fr-FR" altLang="en-US" b="1" smtClean="0">
              <a:solidFill>
                <a:srgbClr val="008080"/>
              </a:solidFill>
            </a:endParaRPr>
          </a:p>
          <a:p>
            <a:pPr algn="ctr" eaLnBrk="1" hangingPunct="1">
              <a:buFontTx/>
              <a:buNone/>
            </a:pPr>
            <a:r>
              <a:rPr lang="fr-FR" altLang="en-US" b="1" smtClean="0">
                <a:solidFill>
                  <a:srgbClr val="008080"/>
                </a:solidFill>
              </a:rPr>
              <a:t>They smile when they want to cry out, sing when they want to shed tears, cry when they are happy, and laugh when they are nervous. 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381000"/>
            <a:ext cx="8077200" cy="60960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fr-FR" altLang="en-US" sz="3600" b="1" smtClean="0">
                <a:solidFill>
                  <a:srgbClr val="FF3300"/>
                </a:solidFill>
              </a:rPr>
              <a:t>They battle for what they believe in.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fr-FR" altLang="en-US" sz="3600" b="1" smtClean="0">
                <a:solidFill>
                  <a:srgbClr val="FF3300"/>
                </a:solidFill>
              </a:rPr>
              <a:t>They rebel against injustice.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fr-FR" altLang="en-US" sz="3600" b="1" smtClean="0">
                <a:solidFill>
                  <a:srgbClr val="FF3300"/>
                </a:solidFill>
              </a:rPr>
              <a:t>They do not accept "no" for an answer when they think there is a better solution.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fr-FR" altLang="en-US" sz="3600" b="1" smtClean="0">
                <a:solidFill>
                  <a:srgbClr val="FF3300"/>
                </a:solidFill>
              </a:rPr>
              <a:t>They deny themselves to keep the family sustained.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fr-FR" altLang="en-US" sz="3600" b="1" smtClean="0">
                <a:solidFill>
                  <a:srgbClr val="FF3300"/>
                </a:solidFill>
              </a:rPr>
              <a:t>They go to the doctor with an anxious friend.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fr-FR" altLang="en-US" sz="3600" b="1" smtClean="0">
                <a:solidFill>
                  <a:srgbClr val="FF3300"/>
                </a:solidFill>
              </a:rPr>
              <a:t>They love unconditionally.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685800"/>
            <a:ext cx="7489825" cy="51054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fr-FR" altLang="en-US" sz="3600" b="1" smtClean="0">
                <a:solidFill>
                  <a:schemeClr val="accent1"/>
                </a:solidFill>
              </a:rPr>
              <a:t>They cry when their children achieve success</a:t>
            </a:r>
          </a:p>
          <a:p>
            <a:pPr algn="ctr" eaLnBrk="1" hangingPunct="1">
              <a:buFontTx/>
              <a:buNone/>
            </a:pPr>
            <a:r>
              <a:rPr lang="fr-FR" altLang="en-US" sz="3600" b="1" smtClean="0">
                <a:solidFill>
                  <a:schemeClr val="accent1"/>
                </a:solidFill>
              </a:rPr>
              <a:t>and they rejoice at the good fortune of their friends. </a:t>
            </a:r>
          </a:p>
          <a:p>
            <a:pPr algn="ctr" eaLnBrk="1" hangingPunct="1">
              <a:buFontTx/>
              <a:buNone/>
            </a:pPr>
            <a:endParaRPr lang="fr-FR" altLang="en-US" sz="3600" b="1" smtClean="0">
              <a:solidFill>
                <a:schemeClr val="accent1"/>
              </a:solidFill>
            </a:endParaRPr>
          </a:p>
          <a:p>
            <a:pPr algn="ctr" eaLnBrk="1" hangingPunct="1">
              <a:buFontTx/>
              <a:buNone/>
            </a:pPr>
            <a:r>
              <a:rPr lang="fr-FR" altLang="en-US" sz="3600" b="1" smtClean="0">
                <a:solidFill>
                  <a:schemeClr val="accent1"/>
                </a:solidFill>
              </a:rPr>
              <a:t>They are happy when they hear talk of a birth or a marriage.</a:t>
            </a:r>
          </a:p>
        </p:txBody>
      </p:sp>
      <p:pic>
        <p:nvPicPr>
          <p:cNvPr id="35843" name="Image 4" descr="12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771650" y="6026150"/>
            <a:ext cx="5600700" cy="4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838200"/>
            <a:ext cx="8388350" cy="54864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fr-FR" altLang="en-US" sz="4000" b="1" smtClean="0">
                <a:solidFill>
                  <a:srgbClr val="996600"/>
                </a:solidFill>
              </a:rPr>
              <a:t>Their hearts are bruised when a friend dies. </a:t>
            </a:r>
          </a:p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fr-FR" altLang="en-US" sz="4000" b="1" smtClean="0">
                <a:solidFill>
                  <a:srgbClr val="996600"/>
                </a:solidFill>
              </a:rPr>
              <a:t>They suffer from the loss of a dear person.</a:t>
            </a:r>
          </a:p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fr-FR" altLang="en-US" sz="4000" b="1" smtClean="0">
                <a:solidFill>
                  <a:srgbClr val="996600"/>
                </a:solidFill>
              </a:rPr>
              <a:t>They are strong when they think they have no more energy. </a:t>
            </a:r>
          </a:p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fr-FR" altLang="en-US" sz="4000" b="1" smtClean="0">
                <a:solidFill>
                  <a:srgbClr val="996600"/>
                </a:solidFill>
              </a:rPr>
              <a:t>They know that a hug and a kiss can heal a wounded heart</a:t>
            </a:r>
            <a:r>
              <a:rPr lang="fr-FR" altLang="en-US" sz="3600" b="1" smtClean="0">
                <a:solidFill>
                  <a:srgbClr val="996600"/>
                </a:solidFill>
              </a:rPr>
              <a:t>.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2000250" y="1700213"/>
            <a:ext cx="4932363" cy="1727200"/>
          </a:xfrm>
          <a:noFill/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fr-FR" altLang="en-US" sz="3600" b="1" smtClean="0">
                <a:solidFill>
                  <a:srgbClr val="009999"/>
                </a:solidFill>
              </a:rPr>
              <a:t>There is no doubt that a woman has a defect... </a:t>
            </a:r>
            <a:endParaRPr lang="es-MX" altLang="en-US" sz="4400" b="1" smtClean="0">
              <a:solidFill>
                <a:srgbClr val="CC9900"/>
              </a:solidFill>
            </a:endParaRPr>
          </a:p>
        </p:txBody>
      </p:sp>
      <p:sp>
        <p:nvSpPr>
          <p:cNvPr id="37891" name="Text Box 5"/>
          <p:cNvSpPr txBox="1">
            <a:spLocks noChangeArrowheads="1"/>
          </p:cNvSpPr>
          <p:nvPr/>
        </p:nvSpPr>
        <p:spPr bwMode="auto">
          <a:xfrm>
            <a:off x="1187450" y="3789363"/>
            <a:ext cx="655320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fr-FR" altLang="en-US" sz="5400" i="0">
                <a:solidFill>
                  <a:srgbClr val="CC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that she forgets what she is worth.</a:t>
            </a:r>
            <a:endParaRPr lang="fr-BE" altLang="en-US" sz="5400" b="0" i="0">
              <a:solidFill>
                <a:srgbClr val="CC99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7892" name="Image 10" descr="LAHA (55)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928688"/>
            <a:ext cx="1000125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Image 11" descr="LAHA (55)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862013"/>
            <a:ext cx="1000125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981075"/>
            <a:ext cx="8353425" cy="4530725"/>
          </a:xfrm>
        </p:spPr>
        <p:txBody>
          <a:bodyPr/>
          <a:lstStyle/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en-US" sz="3600" smtClean="0">
                <a:solidFill>
                  <a:srgbClr val="CC6600"/>
                </a:solidFill>
                <a:latin typeface="Arial Rounded MT Bold" panose="020F0704030504030204" pitchFamily="34" charset="0"/>
              </a:rPr>
              <a:t>Send this to your woman friends to remember what wonderful creatures they are. </a:t>
            </a:r>
            <a:endParaRPr lang="es-MX" altLang="en-US" sz="3600" smtClean="0">
              <a:solidFill>
                <a:srgbClr val="CC6600"/>
              </a:solidFill>
              <a:latin typeface="Arial Rounded MT Bold" panose="020F0704030504030204" pitchFamily="34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en-US" sz="3600" smtClean="0">
                <a:solidFill>
                  <a:srgbClr val="CC6600"/>
                </a:solidFill>
                <a:latin typeface="Arial Rounded MT Bold" panose="020F0704030504030204" pitchFamily="34" charset="0"/>
              </a:rPr>
              <a:t>And send it also to men, because sometimes they need to remember these facts.</a:t>
            </a:r>
            <a:endParaRPr lang="es-MX" altLang="en-US" sz="3600" smtClean="0">
              <a:solidFill>
                <a:srgbClr val="CC66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395288" y="5805488"/>
            <a:ext cx="8280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empus Sans ITC" panose="04020404030D07020202" pitchFamily="82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it-IT" altLang="en-US" sz="2000" i="0">
              <a:solidFill>
                <a:srgbClr val="FFCC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8916" name="Image 6" descr="13ld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5715000"/>
            <a:ext cx="428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empus Sans ITC" pitchFamily="8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empus Sans ITC" pitchFamily="82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293</Words>
  <Application>Microsoft Office PowerPoint</Application>
  <PresentationFormat>On-screen Show (4:3)</PresentationFormat>
  <Paragraphs>25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Tempus Sans ITC</vt:lpstr>
      <vt:lpstr>Arial</vt:lpstr>
      <vt:lpstr>Times New Roman</vt:lpstr>
      <vt:lpstr>Calibri</vt:lpstr>
      <vt:lpstr>Wingdings</vt:lpstr>
      <vt:lpstr>Arial Rounded MT Bold</vt:lpstr>
      <vt:lpstr>Diseño predeterminado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> </Manager>
  <Company> 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subject> </dc:subject>
  <dc:creator>Lois Herman</dc:creator>
  <cp:keywords> </cp:keywords>
  <dc:description> </dc:description>
  <cp:lastModifiedBy>Lois Herman</cp:lastModifiedBy>
  <cp:revision>2</cp:revision>
  <dcterms:created xsi:type="dcterms:W3CDTF">2009-12-16T18:41:01Z</dcterms:created>
  <dcterms:modified xsi:type="dcterms:W3CDTF">2015-03-08T06:24:15Z</dcterms:modified>
  <cp:category> </cp:category>
</cp:coreProperties>
</file>